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7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965D4-85A1-8248-A121-84673B631C7F}" type="datetimeFigureOut">
              <a:rPr lang="en-US" smtClean="0"/>
              <a:t>1/8/13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CC849-5025-2241-A96D-0F6226335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2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Newton’s Laws Wikispace for Physics and Eco House for Engineering Principles.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CC849-5025-2241-A96D-0F62263356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8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F478BCE-1489-924D-BAEF-02D65A0BDF4E}" type="datetimeFigureOut">
              <a:rPr lang="en-US" smtClean="0"/>
              <a:t>1/8/13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A1BE788-7783-D14A-986A-AA548C1CCF3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578153"/>
            <a:ext cx="6553200" cy="856558"/>
          </a:xfrm>
        </p:spPr>
        <p:txBody>
          <a:bodyPr>
            <a:normAutofit/>
          </a:bodyPr>
          <a:lstStyle/>
          <a:p>
            <a:r>
              <a:rPr lang="en-US" dirty="0" smtClean="0"/>
              <a:t>Eric Wilson</a:t>
            </a:r>
          </a:p>
          <a:p>
            <a:r>
              <a:rPr lang="en-US" dirty="0" smtClean="0"/>
              <a:t>Red Lion Area School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156" y="3227033"/>
            <a:ext cx="7058267" cy="1219201"/>
          </a:xfrm>
        </p:spPr>
        <p:txBody>
          <a:bodyPr/>
          <a:lstStyle/>
          <a:p>
            <a:r>
              <a:rPr lang="en-US" dirty="0" smtClean="0"/>
              <a:t>Planning a Project-Based Lesson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5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Finalizing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Reflection</a:t>
            </a:r>
          </a:p>
          <a:p>
            <a:endParaRPr lang="en-US" dirty="0"/>
          </a:p>
        </p:txBody>
      </p:sp>
      <p:pic>
        <p:nvPicPr>
          <p:cNvPr id="4" name="Picture 3" descr="Eco House Refl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60" y="2647802"/>
            <a:ext cx="7270443" cy="404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2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Where do I begin?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rmAutofit fontScale="92500" lnSpcReduction="2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What content needs to be taught?</a:t>
            </a:r>
          </a:p>
          <a:p>
            <a:pPr marL="114300" indent="0">
              <a:buNone/>
            </a:pPr>
            <a:endParaRPr lang="en-US" sz="3600" dirty="0" smtClean="0"/>
          </a:p>
          <a:p>
            <a:r>
              <a:rPr lang="en-US" sz="3600" dirty="0" smtClean="0"/>
              <a:t>Do I really have to teach it?</a:t>
            </a:r>
          </a:p>
          <a:p>
            <a:pPr lvl="1"/>
            <a:r>
              <a:rPr lang="en-US" sz="2800" dirty="0" smtClean="0"/>
              <a:t>Direct instruction or other method?</a:t>
            </a:r>
          </a:p>
          <a:p>
            <a:endParaRPr lang="en-US" sz="3600" dirty="0" smtClean="0"/>
          </a:p>
          <a:p>
            <a:r>
              <a:rPr lang="en-US" sz="3600" dirty="0" smtClean="0"/>
              <a:t>How can I make </a:t>
            </a:r>
            <a:r>
              <a:rPr lang="en-US" sz="3600" dirty="0"/>
              <a:t>it relevant to the students?</a:t>
            </a:r>
          </a:p>
          <a:p>
            <a:pPr lvl="1"/>
            <a:r>
              <a:rPr lang="en-US" sz="3200" dirty="0"/>
              <a:t>Interesting to them</a:t>
            </a:r>
          </a:p>
          <a:p>
            <a:pPr lvl="1"/>
            <a:r>
              <a:rPr lang="en-US" sz="3200" dirty="0"/>
              <a:t>“cool” factor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7284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that need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What standards need met?</a:t>
            </a:r>
          </a:p>
          <a:p>
            <a:endParaRPr lang="en-US" sz="3600" dirty="0"/>
          </a:p>
          <a:p>
            <a:r>
              <a:rPr lang="en-US" sz="3600" dirty="0" smtClean="0"/>
              <a:t>What should the outcome be?</a:t>
            </a:r>
          </a:p>
          <a:p>
            <a:endParaRPr lang="en-US" sz="3600" dirty="0"/>
          </a:p>
          <a:p>
            <a:r>
              <a:rPr lang="en-US" sz="3600" dirty="0" smtClean="0"/>
              <a:t>What should the final product look like / how do we do this?</a:t>
            </a:r>
          </a:p>
          <a:p>
            <a:pPr lvl="1"/>
            <a:r>
              <a:rPr lang="en-US" sz="3200" dirty="0" smtClean="0"/>
              <a:t>Asking students is OK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3227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set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What will the students need to know by the end of the project?</a:t>
            </a:r>
          </a:p>
          <a:p>
            <a:pPr lvl="3"/>
            <a:r>
              <a:rPr lang="en-US" sz="2800" dirty="0" smtClean="0"/>
              <a:t>Key points for creating the rubric</a:t>
            </a:r>
          </a:p>
          <a:p>
            <a:endParaRPr lang="en-US" sz="3600" dirty="0"/>
          </a:p>
          <a:p>
            <a:r>
              <a:rPr lang="en-US" sz="3600" dirty="0" smtClean="0"/>
              <a:t>How will I structure the learning so the students gain this knowledge?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04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Structuring the learning</a:t>
            </a:r>
            <a:endParaRPr lang="en-US" dirty="0"/>
          </a:p>
        </p:txBody>
      </p:sp>
      <p:pic>
        <p:nvPicPr>
          <p:cNvPr id="4" name="Content Placeholder 3" descr="Eco House Resource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" r="-6012"/>
          <a:stretch/>
        </p:blipFill>
        <p:spPr>
          <a:xfrm>
            <a:off x="2594527" y="1570274"/>
            <a:ext cx="3680198" cy="5169723"/>
          </a:xfrm>
        </p:spPr>
      </p:pic>
    </p:spTree>
    <p:extLst>
      <p:ext uri="{BB962C8B-B14F-4D97-AF65-F5344CB8AC3E}">
        <p14:creationId xmlns:p14="http://schemas.microsoft.com/office/powerpoint/2010/main" val="162007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the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Create and review rubric</a:t>
            </a:r>
          </a:p>
          <a:p>
            <a:pPr lvl="1"/>
            <a:r>
              <a:rPr lang="en-US" sz="3200" dirty="0" smtClean="0"/>
              <a:t>Identify important parts of project</a:t>
            </a:r>
            <a:endParaRPr lang="en-US" sz="3200" dirty="0"/>
          </a:p>
          <a:p>
            <a:r>
              <a:rPr lang="en-US" sz="3600" dirty="0" smtClean="0"/>
              <a:t>Give parameters and calendar</a:t>
            </a:r>
          </a:p>
          <a:p>
            <a:endParaRPr lang="en-US" sz="3600" dirty="0"/>
          </a:p>
        </p:txBody>
      </p:sp>
      <p:pic>
        <p:nvPicPr>
          <p:cNvPr id="4" name="Picture 3" descr="Eco House Wik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01" y="3645766"/>
            <a:ext cx="6481197" cy="321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91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the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Increase level of concern</a:t>
            </a:r>
          </a:p>
          <a:p>
            <a:pPr lvl="1"/>
            <a:r>
              <a:rPr lang="en-US" sz="3200" dirty="0"/>
              <a:t>Competition</a:t>
            </a:r>
          </a:p>
          <a:p>
            <a:pPr lvl="1"/>
            <a:r>
              <a:rPr lang="en-US" sz="3200" dirty="0"/>
              <a:t>Peer reviewed work</a:t>
            </a:r>
          </a:p>
          <a:p>
            <a:pPr lvl="1"/>
            <a:r>
              <a:rPr lang="en-US" sz="3200" dirty="0"/>
              <a:t>Assessing the intended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011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Throughout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Keep tabs on learning and progress</a:t>
            </a:r>
          </a:p>
          <a:p>
            <a:endParaRPr lang="en-US" sz="3600" dirty="0"/>
          </a:p>
          <a:p>
            <a:r>
              <a:rPr lang="en-US" sz="3600" dirty="0" smtClean="0"/>
              <a:t>Allow for continual reflection</a:t>
            </a:r>
          </a:p>
          <a:p>
            <a:pPr lvl="1"/>
            <a:r>
              <a:rPr lang="en-US" sz="3200" dirty="0" smtClean="0"/>
              <a:t>Daily?</a:t>
            </a:r>
          </a:p>
          <a:p>
            <a:pPr lvl="1"/>
            <a:r>
              <a:rPr lang="en-US" sz="3200" dirty="0" smtClean="0"/>
              <a:t>3x per week?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9324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Finalizing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Review and comment on other projects</a:t>
            </a:r>
          </a:p>
          <a:p>
            <a:endParaRPr lang="en-US" sz="3600" dirty="0"/>
          </a:p>
          <a:p>
            <a:r>
              <a:rPr lang="en-US" sz="3600" dirty="0" smtClean="0"/>
              <a:t>Competition</a:t>
            </a:r>
          </a:p>
          <a:p>
            <a:pPr lvl="1"/>
            <a:r>
              <a:rPr lang="en-US" sz="3200" dirty="0" smtClean="0"/>
              <a:t>Scaled grading?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9090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115</TotalTime>
  <Words>211</Words>
  <Application>Microsoft Macintosh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Planning a Project-Based Lesson</vt:lpstr>
      <vt:lpstr>Where do I begin?</vt:lpstr>
      <vt:lpstr>Questions that need addressed</vt:lpstr>
      <vt:lpstr>The Next set of questions</vt:lpstr>
      <vt:lpstr>Structuring the learning</vt:lpstr>
      <vt:lpstr>Preparing the students</vt:lpstr>
      <vt:lpstr>Preparing the students</vt:lpstr>
      <vt:lpstr>Throughout the project</vt:lpstr>
      <vt:lpstr>Finalizing the Project</vt:lpstr>
      <vt:lpstr>Finalizing the Project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Project-Based Learning</dc:title>
  <dc:creator>image</dc:creator>
  <cp:lastModifiedBy>image</cp:lastModifiedBy>
  <cp:revision>28</cp:revision>
  <dcterms:created xsi:type="dcterms:W3CDTF">2013-01-06T19:44:59Z</dcterms:created>
  <dcterms:modified xsi:type="dcterms:W3CDTF">2013-01-08T13:48:19Z</dcterms:modified>
</cp:coreProperties>
</file>